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8" r:id="rId3"/>
    <p:sldId id="363" r:id="rId4"/>
    <p:sldId id="364" r:id="rId5"/>
    <p:sldId id="365" r:id="rId6"/>
    <p:sldId id="368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66"/>
    <a:srgbClr val="3AB93A"/>
    <a:srgbClr val="00FF00"/>
    <a:srgbClr val="B80CAC"/>
    <a:srgbClr val="D40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89165" autoAdjust="0"/>
  </p:normalViewPr>
  <p:slideViewPr>
    <p:cSldViewPr snapToGrid="0">
      <p:cViewPr varScale="1">
        <p:scale>
          <a:sx n="76" d="100"/>
          <a:sy n="76" d="100"/>
        </p:scale>
        <p:origin x="9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F609B-3F76-46FE-98DE-6857A6274B43}" type="datetimeFigureOut">
              <a:rPr lang="sk-SK" smtClean="0"/>
              <a:t>10. 12. 2023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F3405-E6E1-4CCC-A2AB-007B10EA434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0435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A32FD-F9C6-14F7-A204-BC5E32743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E7EFA-7261-A0B1-AF6E-F0419BAB4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76AEC-BA37-91E7-EA59-9DC7D8D1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B714-E716-457A-8CBF-53C8ED3EB1DB}" type="datetime1">
              <a:rPr lang="sk-SK" smtClean="0"/>
              <a:t>10. 12. 2023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38722-C142-2227-44F6-07485C38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F7369-913C-2F40-EF30-06F76E47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9620959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1A84-FD33-5CB5-9173-5BB322F3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00B38-E2BC-1741-A1E8-42A8AB1D3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FA32A-63BA-8C5A-26B7-B5D2F3653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0097-AA8F-40A9-9872-CD564BC91F47}" type="datetime1">
              <a:rPr lang="sk-SK" smtClean="0"/>
              <a:t>10. 12. 2023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28DC9-5C03-0F82-F169-0828813AD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1F5B4-7447-0059-08B9-0CB26A75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7702293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767B7-365D-88B3-D4B1-7604496AE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7E39-C521-19DB-ED9A-FFF325D2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77BFA-BF85-D340-A389-7B5C9A4A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012F-CDB2-4EC5-A5CE-F2E2D4EC14D1}" type="datetime1">
              <a:rPr lang="sk-SK" smtClean="0"/>
              <a:t>10. 12. 2023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8C93-6F60-B503-9E72-38A07FBE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393E5-ADA5-676A-B272-72A5AB6E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8983211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C59E-B5EB-117C-3F76-B66FD8AF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345D4-7BEF-177F-63BF-8BE2158FF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1DA59-FEFD-DC0A-70BF-907F1A9C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1AAC-9922-482F-AF31-1D8AD178D682}" type="datetime1">
              <a:rPr lang="sk-SK" smtClean="0"/>
              <a:t>10. 12. 2023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54E3F-78BA-29FF-749F-B878C296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3AE5D-C841-DFD8-B826-36ABD87E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4760125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9DD3-349C-5EAD-DB5D-A62BE502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7FAE8-222F-5710-53BC-70C0F505B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2E88A-ED9D-EDAD-72FC-6630E73F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1D29-2C7A-4CA7-89C8-A88180D5FCA5}" type="datetime1">
              <a:rPr lang="sk-SK" smtClean="0"/>
              <a:t>10. 12. 2023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2E79C-E5CA-FB3D-2812-6154E721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3BC0F-316D-EBD5-1FF0-49AFBE4D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8845156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B7B0-B272-7F5E-890D-5123237F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75CEE-2032-E93E-E0C1-9B90124DB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CA15F-E8B1-C475-F1E5-4D4A7CA0F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3C35C-F4D4-1E68-2290-00449B07A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87F-703C-450E-8141-6A3EC95E5B5C}" type="datetime1">
              <a:rPr lang="sk-SK" smtClean="0"/>
              <a:t>10. 12. 2023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9B4A2-125F-FC37-2851-0BBEFB2F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57922-B57F-37BF-3A9C-C1C45526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3551061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8312-A43E-D2DF-9C15-02499E2F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5A26C-497F-7A21-1632-FAF67AA98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65569-7585-37DA-9C88-E97F53BEE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B94FE-0D3D-0105-7C6E-0D588D51BE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06C56-1899-08A9-A9E0-19C9C9661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F47AC-5580-5E83-0BA3-0F2B50DD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1A69-3940-4F3A-89C3-66E02D7EAF19}" type="datetime1">
              <a:rPr lang="sk-SK" smtClean="0"/>
              <a:t>10. 12. 2023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4528C-0C8B-0D99-5A78-414E9F52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BE990-C265-A8D5-60B1-9677FCE9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6568946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7182-69C5-FB1F-D624-3A92EF34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9BCD2-1CED-4105-3111-C8E01A4D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4E00-1505-40E1-8126-03886FBEB5C0}" type="datetime1">
              <a:rPr lang="sk-SK" smtClean="0"/>
              <a:t>10. 12. 2023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F6108-5B19-94BA-3ED8-F5112D61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8D13D-5A5A-ABE8-5477-C569C03D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2761167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41EFF-73F1-4BF9-9337-EA3A2FD66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28A8-FF05-46EF-8738-0987CDDE37B7}" type="datetime1">
              <a:rPr lang="sk-SK" smtClean="0"/>
              <a:t>10. 12. 2023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6FF53-F064-BEE8-A52C-57FD0AD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56E1E-F7C6-7DEC-25A2-A4BAFB66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4064796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DCC6-BBE8-956D-E1E9-7F7A2FF2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A9189-3E21-DF3C-BDEC-1514CDE57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94233-40A7-2B33-2802-4EA7C4DC2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F520-5FB3-87EB-C4FC-B5719DFE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9BF7-966C-469F-B929-432AC725CF9B}" type="datetime1">
              <a:rPr lang="sk-SK" smtClean="0"/>
              <a:t>10. 12. 2023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C9E25-A435-92A1-4994-438993CA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29B45-E510-14C7-1048-8F9A0795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2879333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BE97D-E377-C156-27C5-D2057D1F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E32AF-0342-3B2F-EF0F-FC0D47A13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E08A1-0F2F-7C1F-AE5E-1D9827E7F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91CE1-F4BB-CE44-C06A-618E0CB4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C29D-3943-42C5-AF52-4EBEEFC28A1B}" type="datetime1">
              <a:rPr lang="sk-SK" smtClean="0"/>
              <a:t>10. 12. 2023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63975-1678-7F43-DAA0-8B4371CE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A7694-1D99-E420-24BD-D484BF8D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1997421"/>
      </p:ext>
    </p:extLst>
  </p:cSld>
  <p:clrMapOvr>
    <a:masterClrMapping/>
  </p:clrMapOvr>
  <p:transition spd="slow" advTm="10000">
    <p:wipe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ADFF7-A818-8C0B-635B-8694C904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016A3-3DA0-4C6F-C068-D54446D88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BCCA8-D658-C505-10A1-FCFC52106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EC5AF-1A7B-4EC7-B0CD-9DE1D6D76D26}" type="datetime1">
              <a:rPr lang="sk-SK" smtClean="0"/>
              <a:t>10. 12. 2023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4EE-0894-EF1C-D48F-2B542903A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9494E-5ACA-8158-DA44-FE59E2C9E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F2DFE-1767-4F8F-929F-EE5E960CDA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036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0">
    <p:wipe/>
    <p:sndAc>
      <p:stSnd>
        <p:snd r:embed="rId13" name="wind.wav"/>
      </p:stSnd>
    </p:sndAc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7F26-C65B-2948-D2BD-41C29D7FE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02263"/>
            <a:ext cx="9144000" cy="1540450"/>
          </a:xfrm>
        </p:spPr>
        <p:txBody>
          <a:bodyPr>
            <a:normAutofit/>
          </a:bodyPr>
          <a:lstStyle/>
          <a:p>
            <a:r>
              <a:rPr lang="sk-SK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Park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8E1C59-885B-9518-7D5D-3BD61735BC6A}"/>
              </a:ext>
            </a:extLst>
          </p:cNvPr>
          <p:cNvSpPr txBox="1">
            <a:spLocks/>
          </p:cNvSpPr>
          <p:nvPr/>
        </p:nvSpPr>
        <p:spPr>
          <a:xfrm>
            <a:off x="1523999" y="2853731"/>
            <a:ext cx="9144001" cy="2009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Súkromná základná škola – </a:t>
            </a: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Частная основная школа, </a:t>
            </a:r>
            <a:endParaRPr lang="sk-SK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Hrobákova</a:t>
            </a:r>
            <a:r>
              <a:rPr lang="sk-SK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11, Bratislava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9D3E2D9-0FAF-A58A-52F5-1B6BB107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936485649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94E9CEC-F235-10E7-9AF9-DFC05C4321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3587944-495A-0125-6BEB-3B797FBE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10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232002477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CDC084-6E32-523A-ED3F-90E1052292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14963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4A69930-8456-7F45-8BC6-B0CE13D4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11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868589031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721666E-8B6B-3CFD-0973-8DFE78F162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14963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8304E8C-AEC1-51DA-3946-4078D2CA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12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880761045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353A6E-ACFB-FC54-DDB6-523694F870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14963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0FEE6A0-3729-115D-46B9-CD25B8A0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13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56569379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187833E-B4DA-CB7F-4159-6E5759B3F2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14963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706B31D-73DF-F6BA-5194-2F9AE1A1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14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285445094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4AED8EE-470F-B301-03BD-A0F514FBF7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E672E7A-1D17-C346-5784-98E729CF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15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99728584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94E5A46-B362-0727-C7FE-8F8C8623BA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E50B6E0-29D9-C715-D9C0-A5E06972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16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590149413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337C1B0-A337-678B-EEBA-CE56C5EBCB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424F317-95A2-F0EF-EE1F-471371C9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17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19782383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4BA29A-B787-0527-B953-DD960F35DC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135DB1F-B6C2-46A1-4F54-8781663E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18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741807113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61BC5-07EE-44F6-2F53-7816CB16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44" y="2136966"/>
            <a:ext cx="10515600" cy="2435034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rgbClr val="0000FF"/>
                </a:solidFill>
              </a:rPr>
              <a:t>Ďakujem za pozornosť !</a:t>
            </a:r>
            <a:br>
              <a:rPr lang="sk-SK" sz="6000" b="1" dirty="0">
                <a:solidFill>
                  <a:srgbClr val="0000FF"/>
                </a:solidFill>
              </a:rPr>
            </a:br>
            <a:r>
              <a:rPr lang="sk-SK" sz="6000" b="1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sk-SK" sz="6000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126F5-3C3F-9EA4-B34D-FA543C67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19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404320502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4A5C-8D8B-5685-ADE3-3E1F779C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/>
              <a:t>Znak našej školy             Zástava našej školy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3DF152-279C-40D6-AD69-147638D03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9" y="1690688"/>
            <a:ext cx="3143833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E0FA85-85FD-9E16-BE07-F1237FC3E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49" y="1690688"/>
            <a:ext cx="6206266" cy="40298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FA197-AC49-EDBC-D876-1624CC19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2DFE-1767-4F8F-929F-EE5E960CDA03}" type="slidenum">
              <a:rPr lang="sk-SK" sz="2400" smtClean="0"/>
              <a:t>2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707920744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3179AE9-DD77-53B1-4803-3046D5B72E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r="9117" b="7188"/>
          <a:stretch/>
        </p:blipFill>
        <p:spPr>
          <a:xfrm>
            <a:off x="2201061" y="347662"/>
            <a:ext cx="8721498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7" y="347662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9117AD6-E434-05E6-8480-BB197AC1D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3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575851689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71CE6CF-13D4-129E-9315-7709A0D2A0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7188"/>
          <a:stretch/>
        </p:blipFill>
        <p:spPr>
          <a:xfrm>
            <a:off x="1789078" y="564940"/>
            <a:ext cx="9596437" cy="5728119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2" y="564940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A63F266-0CAB-A7AF-E03A-7ED01E92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4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312001077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8FAFD83-3A98-A58E-0F5E-EE4AFDCBC4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3884EA9-7686-D772-F775-DC4771D77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5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457062072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E15CAEE-CE65-192A-FE88-2FBA66FA2E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FFF090B-427F-42B6-1062-5EC8966E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6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647409730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FCB1398-C864-C81F-1C2B-58846EF891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6BBD082-8361-7DB3-703D-30782A47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7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715937189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0F78B1F-2A6F-7B50-42AC-5DAC1E07F4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 r="31944" b="7188"/>
          <a:stretch/>
        </p:blipFill>
        <p:spPr>
          <a:xfrm>
            <a:off x="1869465" y="572756"/>
            <a:ext cx="8854624" cy="5245798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9" y="572756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A5837C8-84C9-8B2F-3718-B7807ED0B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8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181106265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CB224E3-3A67-BDFA-F3E5-2E6041AE8C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728788" y="288925"/>
            <a:ext cx="9596437" cy="6162675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BF0E93-8614-E742-7C21-02D04318C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" y="289267"/>
            <a:ext cx="1008836" cy="139631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5D90623-8968-59A8-E8B5-3ED69854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7F2DFE-1767-4F8F-929F-EE5E960CDA03}" type="slidenum">
              <a:rPr lang="sk-SK" sz="2400" smtClean="0"/>
              <a:t>9</a:t>
            </a:fld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131208912"/>
      </p:ext>
    </p:extLst>
  </p:cSld>
  <p:clrMapOvr>
    <a:masterClrMapping/>
  </p:clrMapOvr>
  <p:transition spd="slow" advTm="10000">
    <p:wipe/>
    <p:sndAc>
      <p:stSnd>
        <p:snd r:embed="rId2" name="wind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45</Words>
  <Application>Microsoft Office PowerPoint</Application>
  <PresentationFormat>Widescreen</PresentationFormat>
  <Paragraphs>24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UNESCO Park</vt:lpstr>
      <vt:lpstr>Znak našej školy             Zástava našej školy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Ďakujem za pozornosť 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Nasledovníci  Konštantína a Metoda</dc:title>
  <dc:creator>Jozef Bača</dc:creator>
  <cp:lastModifiedBy>Jozef Bača</cp:lastModifiedBy>
  <cp:revision>238</cp:revision>
  <dcterms:created xsi:type="dcterms:W3CDTF">2023-03-10T12:13:41Z</dcterms:created>
  <dcterms:modified xsi:type="dcterms:W3CDTF">2023-12-10T17:39:54Z</dcterms:modified>
</cp:coreProperties>
</file>